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C633F-15DF-4252-BE37-56FD9E2A0B2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091f32b1b3568cb27b2b4092e3facf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524000"/>
            <a:ext cx="5813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NỘI DUNG HỌC NGÀY THỨ HAI ( 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/5/2020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2514600"/>
            <a:ext cx="89544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ÂM NHẠC</a:t>
            </a:r>
          </a:p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 HÁT “CHÁU 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YÊU CÔ CHÚ CÔNG NHÂN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257800"/>
            <a:ext cx="3282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LỚP: LÁ 1 ( 5-6 TUỔI)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91f32b1b3568cb27b2b4092e3facf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533400"/>
            <a:ext cx="8305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 b="1" dirty="0" smtClean="0">
                <a:latin typeface="+mj-lt"/>
              </a:rPr>
              <a:t>Chú công nhân xây nhà cao tầng</a:t>
            </a:r>
            <a:r>
              <a:rPr lang="vi-VN" sz="4000" b="1" dirty="0" smtClean="0">
                <a:latin typeface="+mj-lt"/>
              </a:rPr>
              <a:t>.</a:t>
            </a:r>
            <a:endParaRPr lang="en-US" sz="4000" b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4000" b="1" dirty="0" smtClean="0">
                <a:latin typeface="+mj-lt"/>
              </a:rPr>
              <a:t> </a:t>
            </a:r>
            <a:r>
              <a:rPr lang="vi-VN" sz="4000" b="1" dirty="0" smtClean="0">
                <a:latin typeface="+mj-lt"/>
              </a:rPr>
              <a:t>Cô công nhân dệt may áo mới. </a:t>
            </a:r>
            <a:endParaRPr lang="en-US" sz="4000" b="1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4000" b="1" dirty="0" smtClean="0">
                <a:latin typeface="+mj-lt"/>
              </a:rPr>
              <a:t>Cháu </a:t>
            </a:r>
            <a:r>
              <a:rPr lang="vi-VN" sz="4000" b="1" dirty="0" smtClean="0">
                <a:latin typeface="+mj-lt"/>
              </a:rPr>
              <a:t>vui múa hát yêu cô công nhân. Cháu luôn nhớ ơn cô chú công nhân</a:t>
            </a:r>
            <a:r>
              <a:rPr lang="vi-VN" sz="4000" dirty="0" smtClean="0">
                <a:latin typeface="+mj-lt"/>
              </a:rPr>
              <a:t>.</a:t>
            </a:r>
            <a:br>
              <a:rPr lang="vi-VN" sz="4000" dirty="0" smtClean="0">
                <a:latin typeface="+mj-lt"/>
              </a:rPr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3</cp:revision>
  <dcterms:created xsi:type="dcterms:W3CDTF">2020-04-21T06:21:51Z</dcterms:created>
  <dcterms:modified xsi:type="dcterms:W3CDTF">2020-04-29T04:08:18Z</dcterms:modified>
</cp:coreProperties>
</file>